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UI5MicroExcel/blob/master/Day%2011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UI5MicroExcel/blob/master/Day%2011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UI5MicroExcel/blob/master/Day%2011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UI5MicroExcel/blob/master/Day%2011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1/Create_Update%26Delete%20ProductSet/UpdateEntity.txt" TargetMode="External"/><Relationship Id="rId5" Type="http://schemas.openxmlformats.org/officeDocument/2006/relationships/hyperlink" Target="https://github.com/soyuztechnologies/UI5MicroExcel/blob/master/Day%2011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14082</TotalTime>
  <Words>1136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1095</cp:revision>
  <dcterms:created xsi:type="dcterms:W3CDTF">2016-07-10T03:33:26Z</dcterms:created>
  <dcterms:modified xsi:type="dcterms:W3CDTF">2021-12-27T11:27:13Z</dcterms:modified>
</cp:coreProperties>
</file>